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9" autoAdjust="0"/>
    <p:restoredTop sz="86467" autoAdjust="0"/>
  </p:normalViewPr>
  <p:slideViewPr>
    <p:cSldViewPr>
      <p:cViewPr varScale="1">
        <p:scale>
          <a:sx n="80" d="100"/>
          <a:sy n="80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C9E4-F612-493C-8419-457C803919E3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81C8-5AEA-47BF-A4F6-89D2036B41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Fine Motor Development Materials: </a:t>
            </a:r>
            <a:br>
              <a:rPr lang="en-US" dirty="0" smtClean="0"/>
            </a:br>
            <a:r>
              <a:rPr lang="en-US" dirty="0" smtClean="0"/>
              <a:t>Twist, Turn, and Learn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6858000" cy="1295400"/>
          </a:xfrm>
        </p:spPr>
        <p:txBody>
          <a:bodyPr/>
          <a:lstStyle/>
          <a:p>
            <a:r>
              <a:rPr lang="en-US" dirty="0" smtClean="0"/>
              <a:t>American Printing House for the Blind</a:t>
            </a:r>
          </a:p>
          <a:p>
            <a:r>
              <a:rPr lang="en-US" b="1" dirty="0" smtClean="0"/>
              <a:t>Catalog Number:</a:t>
            </a:r>
            <a:r>
              <a:rPr lang="en-US" dirty="0" smtClean="0"/>
              <a:t> 1-08420-00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187164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HIDDEN POCKET: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This </a:t>
            </a:r>
            <a:r>
              <a:rPr lang="en-US" dirty="0"/>
              <a:t>module has an elastic cloth pocket for hiding various objects. Helps the student to develop search techniques, tactual discrimination, and reaching/grasping skills.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C:\Documents and Settings\mcoffey\Desktop\hand out of p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3752670" cy="3378200"/>
          </a:xfrm>
          <a:prstGeom prst="rect">
            <a:avLst/>
          </a:prstGeom>
          <a:noFill/>
        </p:spPr>
      </p:pic>
      <p:pic>
        <p:nvPicPr>
          <p:cNvPr id="9219" name="Picture 3" descr="C:\Documents and Settings\mcoffey\Desktop\hand in po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335459" cy="337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Also </a:t>
            </a:r>
            <a:r>
              <a:rPr lang="en-US" dirty="0"/>
              <a:t>included is a set of straps designed to allow the modules to be hung on playpens or cribs.</a:t>
            </a:r>
          </a:p>
        </p:txBody>
      </p:sp>
      <p:pic>
        <p:nvPicPr>
          <p:cNvPr id="10242" name="Picture 2" descr="C:\Documents and Settings\mcoffey\Desktop\str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863338" cy="401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Teacher’s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Comes with a teacher’s guidebook that contains ideas and suggestions for utilizing the modules.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C:\Documents and Settings\mcoffey\Desktop\guidebook inside and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46550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 FLOWERS: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dirty="0"/>
              <a:t>module mounted with multicolored flowers with bells. </a:t>
            </a:r>
            <a:r>
              <a:rPr lang="en-US" dirty="0" smtClean="0"/>
              <a:t>Helps </a:t>
            </a:r>
            <a:r>
              <a:rPr lang="en-US" dirty="0"/>
              <a:t>a child to develop grasp/release, reaching, raking, hand/eye coordination, finger manipulation</a:t>
            </a:r>
            <a:r>
              <a:rPr lang="en-US" dirty="0" smtClean="0"/>
              <a:t>/ coordination</a:t>
            </a:r>
            <a:r>
              <a:rPr lang="en-US" dirty="0"/>
              <a:t>, and tactual discrimination.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C:\Documents and Settings\mcoffey\Desktop\flowers with bell 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5229698" cy="286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RATTLES: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Variously </a:t>
            </a:r>
            <a:r>
              <a:rPr lang="en-US" dirty="0"/>
              <a:t>shaped, multicolored rattles are mounted inside this module on two rods. Reaching-grasping, pincer grasp, finger manipulation/coordination, and tactual discrimination are developed by this module.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Documents and Settings\mcoffey\Desktop\rattles 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81400"/>
            <a:ext cx="3828400" cy="310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CLOWN PULL: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dirty="0"/>
              <a:t>colorful face appears in this module. Pulling alternately on the clown’s nose or bow tie causes a bell to sound. Helps the student in developing </a:t>
            </a:r>
            <a:r>
              <a:rPr lang="en-US" dirty="0" err="1"/>
              <a:t>palmar</a:t>
            </a:r>
            <a:r>
              <a:rPr lang="en-US" dirty="0"/>
              <a:t> grasp/release, and eye-hand coordination.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6" name="Picture 4" descr="C:\Documents and Settings\mcoffey\Desktop\clown bow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34722"/>
            <a:ext cx="3062535" cy="2794653"/>
          </a:xfrm>
          <a:prstGeom prst="rect">
            <a:avLst/>
          </a:prstGeom>
          <a:noFill/>
        </p:spPr>
      </p:pic>
      <p:pic>
        <p:nvPicPr>
          <p:cNvPr id="3077" name="Picture 5" descr="C:\Documents and Settings\mcoffey\Desktop\clown 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405362" cy="285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HAPPY AIRPLANE: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This </a:t>
            </a:r>
            <a:r>
              <a:rPr lang="en-US" dirty="0"/>
              <a:t>module contains a picture of a cheerful airplane. When the plane’s propeller is spun, a bell chimes. Develops the student’s wrist rotation, </a:t>
            </a:r>
            <a:r>
              <a:rPr lang="en-US" dirty="0" err="1"/>
              <a:t>palmar</a:t>
            </a:r>
            <a:r>
              <a:rPr lang="en-US" dirty="0"/>
              <a:t> grasp, grasp/release, and reaching-grasping.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 descr="C:\Documents and Settings\mcoffey\Desktop\happy air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3973622" cy="3051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SPINNER WITH OVERLAYS: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Four </a:t>
            </a:r>
            <a:r>
              <a:rPr lang="en-US" dirty="0"/>
              <a:t>brightly colored geometric patterns come on two discs designed to be overlaid on this module’s spinner. Pincer grasp, finger manipulation/coordination, visual discrimination, raking, and eye-hand coordination are developed.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mcoffey\Desktop\black red spi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4076700" cy="2286000"/>
          </a:xfrm>
          <a:prstGeom prst="rect">
            <a:avLst/>
          </a:prstGeom>
          <a:noFill/>
        </p:spPr>
      </p:pic>
      <p:pic>
        <p:nvPicPr>
          <p:cNvPr id="7171" name="Picture 3" descr="C:\Documents and Settings\mcoffey\Desktop\blue green spi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4069300" cy="2308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BELL CHIME: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dirty="0"/>
              <a:t>module mounted with a circular disk. The disk is rotated by a handle, causing a bell to ring. Helps the student to develop pincher grasp, wrist rotation, and finger manipulation/coordination.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Documents and Settings\mcoffey\Desktop\bell sp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983037" cy="313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HOOK/LOOP PULL: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Two </a:t>
            </a:r>
            <a:r>
              <a:rPr lang="en-US" dirty="0"/>
              <a:t>colorful strips of hook/loop material with handles for grasping are fastened to this module. This helps the child develop grasp/release, pincer grasp, two-handed grasp, and two-handed pull.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Documents and Settings\mcoffey\Desktop\blue vel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3748157" cy="2873374"/>
          </a:xfrm>
          <a:prstGeom prst="rect">
            <a:avLst/>
          </a:prstGeom>
          <a:noFill/>
        </p:spPr>
      </p:pic>
      <p:pic>
        <p:nvPicPr>
          <p:cNvPr id="8195" name="Picture 3" descr="C:\Documents and Settings\mcoffey\Desktop\orange vel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267325" cy="288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42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Fine Motor Development Materials:  Twist, Turn, and Learn</vt:lpstr>
      <vt:lpstr>Teacher’s Guide</vt:lpstr>
      <vt:lpstr>FUN FLOWERS: </vt:lpstr>
      <vt:lpstr>RATTLES: </vt:lpstr>
      <vt:lpstr>CLOWN PULL: </vt:lpstr>
      <vt:lpstr>HAPPY AIRPLANE: </vt:lpstr>
      <vt:lpstr>SPINNER WITH OVERLAYS: </vt:lpstr>
      <vt:lpstr>BELL CHIME: </vt:lpstr>
      <vt:lpstr>HOOK/LOOP PULL: </vt:lpstr>
      <vt:lpstr>HIDDEN POCKET: </vt:lpstr>
      <vt:lpstr>Straps</vt:lpstr>
    </vt:vector>
  </TitlesOfParts>
  <Company>APH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Motor Development Materials:  Twist, Turn, and Learn</dc:title>
  <dc:creator>mmturner</dc:creator>
  <cp:lastModifiedBy>mmturner</cp:lastModifiedBy>
  <cp:revision>12</cp:revision>
  <dcterms:created xsi:type="dcterms:W3CDTF">2011-05-24T14:55:11Z</dcterms:created>
  <dcterms:modified xsi:type="dcterms:W3CDTF">2011-05-24T18:35:48Z</dcterms:modified>
</cp:coreProperties>
</file>