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308" r:id="rId4"/>
    <p:sldId id="286" r:id="rId5"/>
    <p:sldId id="278" r:id="rId6"/>
    <p:sldId id="302" r:id="rId7"/>
    <p:sldId id="303" r:id="rId8"/>
    <p:sldId id="305" r:id="rId9"/>
    <p:sldId id="279" r:id="rId10"/>
    <p:sldId id="284" r:id="rId11"/>
    <p:sldId id="285" r:id="rId12"/>
    <p:sldId id="304" r:id="rId13"/>
    <p:sldId id="289" r:id="rId14"/>
    <p:sldId id="283" r:id="rId15"/>
    <p:sldId id="288" r:id="rId16"/>
    <p:sldId id="291" r:id="rId17"/>
    <p:sldId id="290" r:id="rId18"/>
    <p:sldId id="292" r:id="rId19"/>
    <p:sldId id="293" r:id="rId20"/>
    <p:sldId id="301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poppe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CC"/>
    <a:srgbClr val="FF99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79" d="100"/>
          <a:sy n="7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229B4C-1CC2-4BE3-8BDB-1DE65EEF9FC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95AA71-D0CB-44C5-8EAD-43698DA48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hyperlink" Target="mailto:kpoppe@aph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076064" cy="56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11484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2800"/>
            <a:ext cx="31034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514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Solution Pages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50387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30480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Multiple Solutions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2667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Shapes, Angles, and Sides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38145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362200"/>
            <a:ext cx="2133600" cy="21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850" y="4191000"/>
            <a:ext cx="3105150" cy="24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257800"/>
            <a:ext cx="2324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743200"/>
            <a:ext cx="1200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0"/>
            <a:ext cx="2419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419600"/>
            <a:ext cx="2752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2971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Flips, Turns, and Slides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67000"/>
            <a:ext cx="376670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95800"/>
            <a:ext cx="4088892" cy="150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200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Congruent Shapes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971800"/>
            <a:ext cx="293621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2626899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514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Convex vs. Concave Polygons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476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Symmetry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1533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189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667000"/>
            <a:ext cx="210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572000"/>
            <a:ext cx="205386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914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3638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590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Area &amp; Perimeter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2647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2438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0"/>
            <a:ext cx="17621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50" y="3657600"/>
            <a:ext cx="2647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2590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Creating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Tangram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Puzzles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9395" y="5791200"/>
            <a:ext cx="255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Draftsman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715000"/>
            <a:ext cx="255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Foam Frame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2514600"/>
            <a:ext cx="2554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Graphic Art Tape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4648200"/>
            <a:ext cx="255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Small-In-One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8382000" cy="37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2819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Complete Kit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333685"/>
            <a:ext cx="6934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200" b="1" dirty="0" err="1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tangram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puzzle consists of seven pieces: </a:t>
            </a:r>
          </a:p>
          <a:p>
            <a:pPr marL="342900" indent="-342900"/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342900">
              <a:buAutoNum type="arabicParenBoth" startAt="2"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Large Triangles</a:t>
            </a:r>
          </a:p>
          <a:p>
            <a:pPr marL="342900"/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342900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(2) Small Triangles</a:t>
            </a:r>
          </a:p>
          <a:p>
            <a:pPr marL="342900">
              <a:buAutoNum type="arabicParenBoth" startAt="2"/>
            </a:pPr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342900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(1) Medium Triangle</a:t>
            </a:r>
          </a:p>
          <a:p>
            <a:pPr marL="342900"/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342900">
              <a:buAutoNum type="arabicParenBoth"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Square</a:t>
            </a:r>
          </a:p>
          <a:p>
            <a:pPr marL="342900">
              <a:buAutoNum type="arabicParenBoth"/>
            </a:pPr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342900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(1) Parallelogram</a:t>
            </a:r>
          </a:p>
        </p:txBody>
      </p:sp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7904794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51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Product Contents and Replacement Parts</a:t>
            </a:r>
            <a:endParaRPr lang="en-US" sz="24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2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19400"/>
            <a:ext cx="7772400" cy="3810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If you have 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questions 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about this product, please contact: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Karen J. Poppe,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Tactile Graphics Project Leader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Verdana" pitchFamily="34" charset="0"/>
                <a:cs typeface="Verdana" pitchFamily="34" charset="0"/>
                <a:hlinkClick r:id="rId2"/>
              </a:rPr>
              <a:t>kpoppe@aph.org</a:t>
            </a:r>
            <a:endParaRPr lang="en-US" sz="2800" b="1" dirty="0" smtClean="0">
              <a:solidFill>
                <a:srgbClr val="7030A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(502) 899-2322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914400"/>
            <a:ext cx="6877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Tactile </a:t>
            </a:r>
            <a:r>
              <a:rPr lang="en-US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Tangrams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APH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10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333685"/>
            <a:ext cx="8686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The use of </a:t>
            </a:r>
            <a:r>
              <a:rPr lang="en-US" sz="2200" b="1" dirty="0" err="1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tangram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puzzles supports skills that are consistent with national standards:</a:t>
            </a:r>
          </a:p>
          <a:p>
            <a:pPr marL="342900" indent="-342900"/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747713" indent="-460375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Recognize, name, build, draw, compare, and sort two- or three-dimensional shapes</a:t>
            </a:r>
          </a:p>
          <a:p>
            <a:pPr marL="747713" indent="-460375">
              <a:buFont typeface="Arial" pitchFamily="34" charset="0"/>
              <a:buChar char="•"/>
            </a:pPr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747713" indent="-460375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Describe attributes and parts of two- or three-dimensional shapes</a:t>
            </a:r>
          </a:p>
          <a:p>
            <a:pPr marL="747713" indent="-460375"/>
            <a:endParaRPr lang="en-US" sz="22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747713" indent="-460375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Investigate and predict the results of putting together and taking apart two- or three-dimensional shapes</a:t>
            </a:r>
          </a:p>
          <a:p>
            <a:pPr marL="342900"/>
            <a:endParaRPr lang="en-US" sz="2400" b="1" dirty="0" smtClean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83023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76600"/>
            <a:ext cx="2505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00400"/>
            <a:ext cx="3076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514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Types of Puzzle Pieces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5029200"/>
            <a:ext cx="2402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Magnetic-Backed Foam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5638800"/>
            <a:ext cx="240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Thick Foam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334000"/>
            <a:ext cx="255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Acrylic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762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590800" cy="206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438400"/>
            <a:ext cx="2476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95800"/>
            <a:ext cx="2495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4343400"/>
            <a:ext cx="2402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3366FF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dirty="0" smtClean="0">
                <a:solidFill>
                  <a:srgbClr val="3333CC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Puzzle # indicates number of pieces needed 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124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Puzzle Frames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1-4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457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3962400"/>
            <a:ext cx="2402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33CC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Each puzzle frame requires all 7 pieces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2667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Puzzle Frames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5-26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66700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G:\Karen\TangramsAPHPhotosDoc\Tangrams5-26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1371600" cy="1028700"/>
          </a:xfrm>
          <a:prstGeom prst="rect">
            <a:avLst/>
          </a:prstGeom>
          <a:noFill/>
        </p:spPr>
      </p:pic>
      <p:pic>
        <p:nvPicPr>
          <p:cNvPr id="8197" name="Picture 5" descr="G:\Karen\TangramsAPHPhotosDoc\Tangrams5-26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962400"/>
            <a:ext cx="1320800" cy="990600"/>
          </a:xfrm>
          <a:prstGeom prst="rect">
            <a:avLst/>
          </a:prstGeom>
          <a:noFill/>
        </p:spPr>
      </p:pic>
      <p:pic>
        <p:nvPicPr>
          <p:cNvPr id="8198" name="Picture 6" descr="G:\Karen\TangramsAPHPhotosDoc\Tangrams5-26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562600"/>
            <a:ext cx="1320800" cy="990600"/>
          </a:xfrm>
          <a:prstGeom prst="rect">
            <a:avLst/>
          </a:prstGeom>
          <a:noFill/>
        </p:spPr>
      </p:pic>
      <p:pic>
        <p:nvPicPr>
          <p:cNvPr id="8199" name="Picture 7" descr="G:\Karen\TangramsAPHPhotosDoc\Tangrams5-26\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562600"/>
            <a:ext cx="1295400" cy="971550"/>
          </a:xfrm>
          <a:prstGeom prst="rect">
            <a:avLst/>
          </a:prstGeom>
          <a:noFill/>
        </p:spPr>
      </p:pic>
      <p:pic>
        <p:nvPicPr>
          <p:cNvPr id="8200" name="Picture 8" descr="G:\Karen\TangramsAPHPhotosDoc\Tangrams5-26\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562600"/>
            <a:ext cx="1320800" cy="990600"/>
          </a:xfrm>
          <a:prstGeom prst="rect">
            <a:avLst/>
          </a:prstGeom>
          <a:noFill/>
        </p:spPr>
      </p:pic>
      <p:pic>
        <p:nvPicPr>
          <p:cNvPr id="8201" name="Picture 9" descr="G:\Karen\TangramsAPHPhotosDoc\Tangrams5-26\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5562600"/>
            <a:ext cx="1422400" cy="1066800"/>
          </a:xfrm>
          <a:prstGeom prst="rect">
            <a:avLst/>
          </a:prstGeom>
          <a:noFill/>
        </p:spPr>
      </p:pic>
      <p:pic>
        <p:nvPicPr>
          <p:cNvPr id="8202" name="Picture 10" descr="G:\Karen\TangramsAPHPhotosDoc\Tangrams5-26\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5562600"/>
            <a:ext cx="1447800" cy="10858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10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5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34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44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6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510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9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4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10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11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12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13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3657600"/>
            <a:ext cx="2402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Continued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2667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Puzzle Frames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5-26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14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 descr="G:\Karen\TangramsAPHPhotosDoc\Tangrams5-26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2971800"/>
            <a:ext cx="1320800" cy="990600"/>
          </a:xfrm>
          <a:prstGeom prst="rect">
            <a:avLst/>
          </a:prstGeom>
          <a:noFill/>
        </p:spPr>
      </p:pic>
      <p:pic>
        <p:nvPicPr>
          <p:cNvPr id="9219" name="Picture 3" descr="G:\Karen\TangramsAPHPhotosDoc\Tangrams5-26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971800"/>
            <a:ext cx="1320800" cy="990600"/>
          </a:xfrm>
          <a:prstGeom prst="rect">
            <a:avLst/>
          </a:prstGeom>
          <a:noFill/>
        </p:spPr>
      </p:pic>
      <p:pic>
        <p:nvPicPr>
          <p:cNvPr id="9220" name="Picture 4" descr="G:\Karen\TangramsAPHPhotosDoc\Tangrams5-26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0"/>
            <a:ext cx="1295400" cy="971550"/>
          </a:xfrm>
          <a:prstGeom prst="rect">
            <a:avLst/>
          </a:prstGeom>
          <a:noFill/>
        </p:spPr>
      </p:pic>
      <p:pic>
        <p:nvPicPr>
          <p:cNvPr id="9221" name="Picture 5" descr="G:\Karen\TangramsAPHPhotosDoc\Tangrams5-26\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048000"/>
            <a:ext cx="1320800" cy="990600"/>
          </a:xfrm>
          <a:prstGeom prst="rect">
            <a:avLst/>
          </a:prstGeom>
          <a:noFill/>
        </p:spPr>
      </p:pic>
      <p:pic>
        <p:nvPicPr>
          <p:cNvPr id="9222" name="Picture 6" descr="G:\Karen\TangramsAPHPhotosDoc\Tangrams5-26\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19600"/>
            <a:ext cx="1219200" cy="914400"/>
          </a:xfrm>
          <a:prstGeom prst="rect">
            <a:avLst/>
          </a:prstGeom>
          <a:noFill/>
        </p:spPr>
      </p:pic>
      <p:pic>
        <p:nvPicPr>
          <p:cNvPr id="9223" name="Picture 7" descr="G:\Karen\TangramsAPHPhotosDoc\Tangrams5-26\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419600"/>
            <a:ext cx="1270000" cy="952500"/>
          </a:xfrm>
          <a:prstGeom prst="rect">
            <a:avLst/>
          </a:prstGeom>
          <a:noFill/>
        </p:spPr>
      </p:pic>
      <p:pic>
        <p:nvPicPr>
          <p:cNvPr id="9224" name="Picture 8" descr="G:\Karen\TangramsAPHPhotosDoc\Tangrams5-26\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4419600"/>
            <a:ext cx="1320800" cy="990600"/>
          </a:xfrm>
          <a:prstGeom prst="rect">
            <a:avLst/>
          </a:prstGeom>
          <a:noFill/>
        </p:spPr>
      </p:pic>
      <p:pic>
        <p:nvPicPr>
          <p:cNvPr id="9225" name="Picture 9" descr="G:\Karen\TangramsAPHPhotosDoc\Tangrams5-26\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4419600"/>
            <a:ext cx="1320800" cy="990600"/>
          </a:xfrm>
          <a:prstGeom prst="rect">
            <a:avLst/>
          </a:prstGeom>
          <a:noFill/>
        </p:spPr>
      </p:pic>
      <p:pic>
        <p:nvPicPr>
          <p:cNvPr id="9226" name="Picture 10" descr="G:\Karen\TangramsAPHPhotosDoc\Tangrams5-26\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4495800"/>
            <a:ext cx="1346200" cy="1009650"/>
          </a:xfrm>
          <a:prstGeom prst="rect">
            <a:avLst/>
          </a:prstGeom>
          <a:noFill/>
        </p:spPr>
      </p:pic>
      <p:pic>
        <p:nvPicPr>
          <p:cNvPr id="9227" name="Picture 11" descr="G:\Karen\TangramsAPHPhotosDoc\Tangrams5-26\2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5715000"/>
            <a:ext cx="1270000" cy="952500"/>
          </a:xfrm>
          <a:prstGeom prst="rect">
            <a:avLst/>
          </a:prstGeom>
          <a:noFill/>
        </p:spPr>
      </p:pic>
      <p:pic>
        <p:nvPicPr>
          <p:cNvPr id="9228" name="Picture 12" descr="G:\Karen\TangramsAPHPhotosDoc\Tangrams5-26\2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5715000"/>
            <a:ext cx="1295400" cy="971550"/>
          </a:xfrm>
          <a:prstGeom prst="rect">
            <a:avLst/>
          </a:prstGeom>
          <a:noFill/>
        </p:spPr>
      </p:pic>
      <p:pic>
        <p:nvPicPr>
          <p:cNvPr id="9229" name="Picture 13" descr="G:\Karen\TangramsAPHPhotosDoc\Tangrams5-26\2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5715000"/>
            <a:ext cx="1295400" cy="971550"/>
          </a:xfrm>
          <a:prstGeom prst="rect">
            <a:avLst/>
          </a:prstGeom>
          <a:noFill/>
        </p:spPr>
      </p:pic>
      <p:pic>
        <p:nvPicPr>
          <p:cNvPr id="9230" name="Picture 14" descr="G:\Karen\TangramsAPHPhotosDoc\Tangrams5-26\2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3200" y="5715000"/>
            <a:ext cx="1295400" cy="97155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1336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15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16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0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17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18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98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19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48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20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21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48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22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9200" y="541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23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24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92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25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26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2133600" cy="23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20335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250444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514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Naming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Tangram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Puzzles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6823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514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Tangram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Rules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6858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">
      <a:dk1>
        <a:srgbClr val="E36305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FFFF66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217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APH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kpoppe</dc:creator>
  <cp:lastModifiedBy>kpoppe</cp:lastModifiedBy>
  <cp:revision>113</cp:revision>
  <dcterms:created xsi:type="dcterms:W3CDTF">2013-09-11T19:41:14Z</dcterms:created>
  <dcterms:modified xsi:type="dcterms:W3CDTF">2014-04-02T15:35:02Z</dcterms:modified>
</cp:coreProperties>
</file>